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6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3091-59A3-4409-8190-55D97D43C234}" type="datetimeFigureOut">
              <a:rPr lang="nl-NL" smtClean="0"/>
              <a:t>14-1-2015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D9B6-491D-4F12-B045-BB9501FD808E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3091-59A3-4409-8190-55D97D43C234}" type="datetimeFigureOut">
              <a:rPr lang="nl-NL" smtClean="0"/>
              <a:t>14-1-2015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D9B6-491D-4F12-B045-BB9501FD808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3091-59A3-4409-8190-55D97D43C234}" type="datetimeFigureOut">
              <a:rPr lang="nl-NL" smtClean="0"/>
              <a:t>14-1-2015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D9B6-491D-4F12-B045-BB9501FD808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3091-59A3-4409-8190-55D97D43C234}" type="datetimeFigureOut">
              <a:rPr lang="nl-NL" smtClean="0"/>
              <a:t>14-1-2015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D9B6-491D-4F12-B045-BB9501FD808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3091-59A3-4409-8190-55D97D43C234}" type="datetimeFigureOut">
              <a:rPr lang="nl-NL" smtClean="0"/>
              <a:t>14-1-2015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D6D9B6-491D-4F12-B045-BB9501FD808E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3091-59A3-4409-8190-55D97D43C234}" type="datetimeFigureOut">
              <a:rPr lang="nl-NL" smtClean="0"/>
              <a:t>14-1-2015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D9B6-491D-4F12-B045-BB9501FD808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3091-59A3-4409-8190-55D97D43C234}" type="datetimeFigureOut">
              <a:rPr lang="nl-NL" smtClean="0"/>
              <a:t>14-1-2015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D9B6-491D-4F12-B045-BB9501FD808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3091-59A3-4409-8190-55D97D43C234}" type="datetimeFigureOut">
              <a:rPr lang="nl-NL" smtClean="0"/>
              <a:t>14-1-2015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D9B6-491D-4F12-B045-BB9501FD808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3091-59A3-4409-8190-55D97D43C234}" type="datetimeFigureOut">
              <a:rPr lang="nl-NL" smtClean="0"/>
              <a:t>14-1-2015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D9B6-491D-4F12-B045-BB9501FD808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3091-59A3-4409-8190-55D97D43C234}" type="datetimeFigureOut">
              <a:rPr lang="nl-NL" smtClean="0"/>
              <a:t>14-1-2015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D9B6-491D-4F12-B045-BB9501FD808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nl-N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3091-59A3-4409-8190-55D97D43C234}" type="datetimeFigureOut">
              <a:rPr lang="nl-NL" smtClean="0"/>
              <a:t>14-1-2015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D9B6-491D-4F12-B045-BB9501FD808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283091-59A3-4409-8190-55D97D43C234}" type="datetimeFigureOut">
              <a:rPr lang="nl-NL" smtClean="0"/>
              <a:t>14-1-2015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D6D9B6-491D-4F12-B045-BB9501FD808E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nl-NL" dirty="0" smtClean="0"/>
              <a:t>Mediawijsheid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6400800" cy="1680592"/>
          </a:xfrm>
        </p:spPr>
        <p:txBody>
          <a:bodyPr/>
          <a:lstStyle/>
          <a:p>
            <a:r>
              <a:rPr lang="nl-NL" dirty="0" smtClean="0"/>
              <a:t>Door: Nino Stam en Guido Boers</a:t>
            </a:r>
            <a:endParaRPr lang="nl-NL" dirty="0"/>
          </a:p>
        </p:txBody>
      </p:sp>
      <p:pic>
        <p:nvPicPr>
          <p:cNvPr id="4" name="Afbeelding 3" descr="Mediawijsheid voorkantj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780928"/>
            <a:ext cx="5108835" cy="3341588"/>
          </a:xfrm>
          <a:prstGeom prst="rect">
            <a:avLst/>
          </a:prstGeom>
        </p:spPr>
      </p:pic>
      <p:pic>
        <p:nvPicPr>
          <p:cNvPr id="6" name="Voorkant">
            <a:hlinkClick r:id="" action="ppaction://media"/>
          </p:cNvPr>
          <p:cNvPicPr>
            <a:picLocks noRot="1" noChangeAspect="1"/>
          </p:cNvPicPr>
          <p:nvPr>
            <a:wavAudioFile r:embed="rId1" name="Voorkant"/>
          </p:nvPr>
        </p:nvPicPr>
        <p:blipFill>
          <a:blip r:embed="rId4" cstate="print"/>
          <a:stretch>
            <a:fillRect/>
          </a:stretch>
        </p:blipFill>
        <p:spPr>
          <a:xfrm>
            <a:off x="8244408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betekent mediawijsheid</a:t>
            </a:r>
          </a:p>
          <a:p>
            <a:r>
              <a:rPr lang="nl-NL" dirty="0" smtClean="0"/>
              <a:t>Social media </a:t>
            </a:r>
          </a:p>
          <a:p>
            <a:r>
              <a:rPr lang="nl-NL" dirty="0" smtClean="0"/>
              <a:t>Grooming</a:t>
            </a:r>
          </a:p>
          <a:p>
            <a:r>
              <a:rPr lang="nl-NL" dirty="0" smtClean="0"/>
              <a:t>Wat doen scholen met deze onderwerpen</a:t>
            </a:r>
            <a:endParaRPr lang="nl-NL" dirty="0"/>
          </a:p>
        </p:txBody>
      </p:sp>
      <p:pic>
        <p:nvPicPr>
          <p:cNvPr id="4" name="Afbeelding 3" descr="Inhou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221088"/>
            <a:ext cx="4176464" cy="1998000"/>
          </a:xfrm>
          <a:prstGeom prst="rect">
            <a:avLst/>
          </a:prstGeom>
        </p:spPr>
      </p:pic>
      <p:pic>
        <p:nvPicPr>
          <p:cNvPr id="5" name="Inhoud">
            <a:hlinkClick r:id="" action="ppaction://media"/>
          </p:cNvPr>
          <p:cNvPicPr>
            <a:picLocks noRot="1" noChangeAspect="1"/>
          </p:cNvPicPr>
          <p:nvPr>
            <a:wavAudioFile r:embed="rId1" name="Inhoud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mediawijsheid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Wanneer ben je mediawijs?</a:t>
            </a:r>
          </a:p>
          <a:p>
            <a:endParaRPr lang="nl-NL" dirty="0"/>
          </a:p>
        </p:txBody>
      </p:sp>
      <p:pic>
        <p:nvPicPr>
          <p:cNvPr id="4" name="Afbeelding 3" descr="mediawijsheid plaatj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484784"/>
            <a:ext cx="338137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Afbeelding 4" descr="andere mediawijsheid plaatje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789040"/>
            <a:ext cx="3024336" cy="2011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Wat is mediawijsheid">
            <a:hlinkClick r:id="" action="ppaction://media"/>
          </p:cNvPr>
          <p:cNvPicPr>
            <a:picLocks noRot="1" noChangeAspect="1"/>
          </p:cNvPicPr>
          <p:nvPr>
            <a:wavAudioFile r:embed="rId1" name="Wat is mediawijsheid"/>
          </p:nvPr>
        </p:nvPicPr>
        <p:blipFill>
          <a:blip r:embed="rId5" cstate="print"/>
          <a:stretch>
            <a:fillRect/>
          </a:stretch>
        </p:blipFill>
        <p:spPr>
          <a:xfrm>
            <a:off x="8244408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Social media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/>
          <a:lstStyle/>
          <a:p>
            <a:r>
              <a:rPr lang="nl-NL" dirty="0" smtClean="0"/>
              <a:t>Wat is social media</a:t>
            </a:r>
          </a:p>
          <a:p>
            <a:r>
              <a:rPr lang="nl-NL" dirty="0" smtClean="0"/>
              <a:t>Soorten sociaal media</a:t>
            </a:r>
          </a:p>
          <a:p>
            <a:r>
              <a:rPr lang="nl-NL" dirty="0" smtClean="0"/>
              <a:t>Waarschuwing</a:t>
            </a:r>
            <a:endParaRPr lang="nl-NL" dirty="0"/>
          </a:p>
        </p:txBody>
      </p:sp>
      <p:pic>
        <p:nvPicPr>
          <p:cNvPr id="4" name="Afbeelding 3" descr="social me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124744"/>
            <a:ext cx="3000375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 descr="l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5" y="3573016"/>
            <a:ext cx="2703632" cy="2852936"/>
          </a:xfrm>
          <a:prstGeom prst="rect">
            <a:avLst/>
          </a:prstGeom>
        </p:spPr>
      </p:pic>
      <p:pic>
        <p:nvPicPr>
          <p:cNvPr id="6" name="Afbeelding 5" descr="Media allema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2996952"/>
            <a:ext cx="3277726" cy="21883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Afbeelding 6" descr="dang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5157192"/>
            <a:ext cx="2016224" cy="1260140"/>
          </a:xfrm>
          <a:prstGeom prst="rect">
            <a:avLst/>
          </a:prstGeom>
        </p:spPr>
      </p:pic>
      <p:pic>
        <p:nvPicPr>
          <p:cNvPr id="8" name="Social media">
            <a:hlinkClick r:id="" action="ppaction://media"/>
          </p:cNvPr>
          <p:cNvPicPr>
            <a:picLocks noRot="1" noChangeAspect="1"/>
          </p:cNvPicPr>
          <p:nvPr>
            <a:wavAudioFile r:embed="rId1" name="Social media"/>
          </p:nvPr>
        </p:nvPicPr>
        <p:blipFill>
          <a:blip r:embed="rId7" cstate="print"/>
          <a:stretch>
            <a:fillRect/>
          </a:stretch>
        </p:blipFill>
        <p:spPr>
          <a:xfrm>
            <a:off x="7956376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4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Grooming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is het</a:t>
            </a:r>
          </a:p>
          <a:p>
            <a:r>
              <a:rPr lang="nl-NL" dirty="0" smtClean="0"/>
              <a:t>Wat moet je weten?</a:t>
            </a:r>
          </a:p>
          <a:p>
            <a:r>
              <a:rPr lang="nl-NL" dirty="0" smtClean="0"/>
              <a:t>Gevaren!</a:t>
            </a:r>
            <a:endParaRPr lang="nl-NL" dirty="0"/>
          </a:p>
        </p:txBody>
      </p:sp>
      <p:pic>
        <p:nvPicPr>
          <p:cNvPr id="4" name="Afbeelding 3" descr="groom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412776"/>
            <a:ext cx="2551931" cy="2789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Afbeelding 4" descr="grooming plaatj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573016"/>
            <a:ext cx="3409950" cy="2676525"/>
          </a:xfrm>
          <a:prstGeom prst="rect">
            <a:avLst/>
          </a:prstGeom>
        </p:spPr>
      </p:pic>
      <p:pic>
        <p:nvPicPr>
          <p:cNvPr id="6" name="Grooming">
            <a:hlinkClick r:id="" action="ppaction://media"/>
          </p:cNvPr>
          <p:cNvPicPr>
            <a:picLocks noRot="1" noChangeAspect="1"/>
          </p:cNvPicPr>
          <p:nvPr>
            <a:wavAudioFile r:embed="rId1" name="Grooming"/>
          </p:nvPr>
        </p:nvPicPr>
        <p:blipFill>
          <a:blip r:embed="rId5" cstate="print"/>
          <a:stretch>
            <a:fillRect/>
          </a:stretch>
        </p:blipFill>
        <p:spPr>
          <a:xfrm>
            <a:off x="8172400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doen scholen met dit onderwerp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 hebben ze het over?</a:t>
            </a:r>
          </a:p>
          <a:p>
            <a:r>
              <a:rPr lang="nl-NL" dirty="0" smtClean="0"/>
              <a:t>Welke scholen doen het al?</a:t>
            </a:r>
          </a:p>
          <a:p>
            <a:endParaRPr lang="nl-NL" dirty="0"/>
          </a:p>
        </p:txBody>
      </p:sp>
      <p:pic>
        <p:nvPicPr>
          <p:cNvPr id="4" name="Afbeelding 3" descr="media scho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437112"/>
            <a:ext cx="5338072" cy="2044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Afbeelding 4" descr="school med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484784"/>
            <a:ext cx="3246107" cy="2434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cholen onderwerp">
            <a:hlinkClick r:id="" action="ppaction://media"/>
          </p:cNvPr>
          <p:cNvPicPr>
            <a:picLocks noRot="1" noChangeAspect="1"/>
          </p:cNvPicPr>
          <p:nvPr>
            <a:wavAudioFile r:embed="rId1" name="Scholen onderwerp"/>
          </p:nvPr>
        </p:nvPicPr>
        <p:blipFill>
          <a:blip r:embed="rId5" cstate="print"/>
          <a:stretch>
            <a:fillRect/>
          </a:stretch>
        </p:blipFill>
        <p:spPr>
          <a:xfrm>
            <a:off x="8388424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ppunt">
  <a:themeElements>
    <a:clrScheme name="Toppunt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Toppunt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ppunt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</TotalTime>
  <Words>68</Words>
  <Application>Microsoft Office PowerPoint</Application>
  <PresentationFormat>Diavoorstelling (4:3)</PresentationFormat>
  <Paragraphs>20</Paragraphs>
  <Slides>6</Slides>
  <Notes>0</Notes>
  <HiddenSlides>0</HiddenSlides>
  <MMClips>6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Toppunt</vt:lpstr>
      <vt:lpstr>Mediawijsheid</vt:lpstr>
      <vt:lpstr>Inhoud</vt:lpstr>
      <vt:lpstr>Wat is mediawijsheid</vt:lpstr>
      <vt:lpstr>Social media</vt:lpstr>
      <vt:lpstr>Grooming</vt:lpstr>
      <vt:lpstr>Wat doen scholen met dit onderwerp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Mediawijsheid</dc:title>
  <dc:creator>Guido</dc:creator>
  <cp:lastModifiedBy>Guido</cp:lastModifiedBy>
  <cp:revision>12</cp:revision>
  <dcterms:created xsi:type="dcterms:W3CDTF">2015-01-14T14:44:04Z</dcterms:created>
  <dcterms:modified xsi:type="dcterms:W3CDTF">2015-01-14T16:05:21Z</dcterms:modified>
</cp:coreProperties>
</file>